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78"/>
  </p:normalViewPr>
  <p:slideViewPr>
    <p:cSldViewPr snapToGrid="0" snapToObjects="1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D4981-FDAC-4E0C-9D38-2EFA884224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98B5A8-707B-403E-B562-AD94A789D2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Amazon Cloud Front End</a:t>
          </a:r>
        </a:p>
      </dgm:t>
    </dgm:pt>
    <dgm:pt modelId="{F26B6E31-A120-4454-86B9-784A80B58D46}" type="parTrans" cxnId="{30B73701-B0BD-4F70-BAB5-E8C9949E37DE}">
      <dgm:prSet/>
      <dgm:spPr/>
      <dgm:t>
        <a:bodyPr/>
        <a:lstStyle/>
        <a:p>
          <a:endParaRPr lang="en-US"/>
        </a:p>
      </dgm:t>
    </dgm:pt>
    <dgm:pt modelId="{DF719D52-4F6D-471C-B00B-B47AC785B308}" type="sibTrans" cxnId="{30B73701-B0BD-4F70-BAB5-E8C9949E37DE}">
      <dgm:prSet/>
      <dgm:spPr/>
      <dgm:t>
        <a:bodyPr/>
        <a:lstStyle/>
        <a:p>
          <a:endParaRPr lang="en-US"/>
        </a:p>
      </dgm:t>
    </dgm:pt>
    <dgm:pt modelId="{7C176DC0-4263-4114-8BD0-6E254C34E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AWS EC2 instances for Microservices  </a:t>
          </a:r>
        </a:p>
      </dgm:t>
    </dgm:pt>
    <dgm:pt modelId="{56DDE983-F909-4C76-AF59-10C274A078CE}" type="parTrans" cxnId="{C1F39FC2-64D8-4027-B706-542C4B63D3C8}">
      <dgm:prSet/>
      <dgm:spPr/>
      <dgm:t>
        <a:bodyPr/>
        <a:lstStyle/>
        <a:p>
          <a:endParaRPr lang="en-US"/>
        </a:p>
      </dgm:t>
    </dgm:pt>
    <dgm:pt modelId="{00A7BE60-12DC-43F9-B32C-FDAE6A4D9B3F}" type="sibTrans" cxnId="{C1F39FC2-64D8-4027-B706-542C4B63D3C8}">
      <dgm:prSet/>
      <dgm:spPr/>
      <dgm:t>
        <a:bodyPr/>
        <a:lstStyle/>
        <a:p>
          <a:endParaRPr lang="en-US"/>
        </a:p>
      </dgm:t>
    </dgm:pt>
    <dgm:pt modelId="{1535AC88-6A3A-4021-92A0-E7053C91F2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MongoDB - </a:t>
          </a:r>
          <a:r>
            <a:rPr lang="en-US" dirty="0" err="1"/>
            <a:t>Sharding</a:t>
          </a:r>
          <a:endParaRPr lang="en-US" dirty="0"/>
        </a:p>
      </dgm:t>
    </dgm:pt>
    <dgm:pt modelId="{F6D05F1E-2E25-410D-BC2B-4371AA2933AE}" type="parTrans" cxnId="{9D6BF0BA-1F26-4197-BF69-C35AD78BAA53}">
      <dgm:prSet/>
      <dgm:spPr/>
      <dgm:t>
        <a:bodyPr/>
        <a:lstStyle/>
        <a:p>
          <a:endParaRPr lang="en-US"/>
        </a:p>
      </dgm:t>
    </dgm:pt>
    <dgm:pt modelId="{2AA47212-FDD6-4898-966C-9E8D19A2B08A}" type="sibTrans" cxnId="{9D6BF0BA-1F26-4197-BF69-C35AD78BAA53}">
      <dgm:prSet/>
      <dgm:spPr/>
      <dgm:t>
        <a:bodyPr/>
        <a:lstStyle/>
        <a:p>
          <a:endParaRPr lang="en-US"/>
        </a:p>
      </dgm:t>
    </dgm:pt>
    <dgm:pt modelId="{9A732541-247C-C247-AF25-702322E1D3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Auto-Scaling Docker hosts</a:t>
          </a:r>
        </a:p>
      </dgm:t>
    </dgm:pt>
    <dgm:pt modelId="{E67BBAB8-52C6-DA40-910B-0E167C287A43}" type="parTrans" cxnId="{34FF0695-E19C-AB41-B0D9-44879F384FCE}">
      <dgm:prSet/>
      <dgm:spPr/>
      <dgm:t>
        <a:bodyPr/>
        <a:lstStyle/>
        <a:p>
          <a:endParaRPr lang="en-US"/>
        </a:p>
      </dgm:t>
    </dgm:pt>
    <dgm:pt modelId="{154EBD84-7678-204D-98AD-BD414CD4745B}" type="sibTrans" cxnId="{34FF0695-E19C-AB41-B0D9-44879F384FCE}">
      <dgm:prSet/>
      <dgm:spPr/>
      <dgm:t>
        <a:bodyPr/>
        <a:lstStyle/>
        <a:p>
          <a:endParaRPr lang="en-US"/>
        </a:p>
      </dgm:t>
    </dgm:pt>
    <dgm:pt modelId="{52BDC4D8-84EA-254C-B3D8-AD63D7100D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Network Load Balancers</a:t>
          </a:r>
        </a:p>
      </dgm:t>
    </dgm:pt>
    <dgm:pt modelId="{AEC55DF0-F6FC-2246-8E5B-6985422EBC68}" type="parTrans" cxnId="{9A64D501-4557-9F44-9E52-038DF252DC77}">
      <dgm:prSet/>
      <dgm:spPr/>
      <dgm:t>
        <a:bodyPr/>
        <a:lstStyle/>
        <a:p>
          <a:endParaRPr lang="en-US"/>
        </a:p>
      </dgm:t>
    </dgm:pt>
    <dgm:pt modelId="{F8ACA82B-3006-794D-B00B-49AA4D614474}" type="sibTrans" cxnId="{9A64D501-4557-9F44-9E52-038DF252DC77}">
      <dgm:prSet/>
      <dgm:spPr/>
      <dgm:t>
        <a:bodyPr/>
        <a:lstStyle/>
        <a:p>
          <a:endParaRPr lang="en-US"/>
        </a:p>
      </dgm:t>
    </dgm:pt>
    <dgm:pt modelId="{4039C7D2-84CF-417D-8AEC-02EAC28BBB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Wow Factors</a:t>
          </a:r>
        </a:p>
      </dgm:t>
    </dgm:pt>
    <dgm:pt modelId="{636D5BF0-14A9-41E1-81EA-75CBC131E935}" type="parTrans" cxnId="{29AD6E6E-C982-4682-B7D7-BABC10F447B8}">
      <dgm:prSet/>
      <dgm:spPr/>
      <dgm:t>
        <a:bodyPr/>
        <a:lstStyle/>
        <a:p>
          <a:endParaRPr lang="en-US"/>
        </a:p>
      </dgm:t>
    </dgm:pt>
    <dgm:pt modelId="{DDE4A034-EE4E-45D6-B3C2-4B24159DFA03}" type="sibTrans" cxnId="{29AD6E6E-C982-4682-B7D7-BABC10F447B8}">
      <dgm:prSet/>
      <dgm:spPr/>
      <dgm:t>
        <a:bodyPr/>
        <a:lstStyle/>
        <a:p>
          <a:endParaRPr lang="en-US"/>
        </a:p>
      </dgm:t>
    </dgm:pt>
    <dgm:pt modelId="{95FDC32F-80F4-4A29-927C-BED704D7A970}" type="pres">
      <dgm:prSet presAssocID="{D58D4981-FDAC-4E0C-9D38-2EFA884224A2}" presName="root" presStyleCnt="0">
        <dgm:presLayoutVars>
          <dgm:dir/>
          <dgm:resizeHandles val="exact"/>
        </dgm:presLayoutVars>
      </dgm:prSet>
      <dgm:spPr/>
    </dgm:pt>
    <dgm:pt modelId="{04C18A47-CC9C-47CB-9787-41F1224C0175}" type="pres">
      <dgm:prSet presAssocID="{BD98B5A8-707B-403E-B562-AD94A789D259}" presName="compNode" presStyleCnt="0"/>
      <dgm:spPr/>
    </dgm:pt>
    <dgm:pt modelId="{94EF730D-68F1-4C27-BF1B-4058C9FF77E2}" type="pres">
      <dgm:prSet presAssocID="{BD98B5A8-707B-403E-B562-AD94A789D259}" presName="bgRect" presStyleLbl="bgShp" presStyleIdx="0" presStyleCnt="4"/>
      <dgm:spPr/>
    </dgm:pt>
    <dgm:pt modelId="{09CAE4E3-371F-4AB6-8AF0-075B8C5F784E}" type="pres">
      <dgm:prSet presAssocID="{BD98B5A8-707B-403E-B562-AD94A789D2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1A5062E-9508-44F8-8F70-F09CE45AD7CC}" type="pres">
      <dgm:prSet presAssocID="{BD98B5A8-707B-403E-B562-AD94A789D259}" presName="spaceRect" presStyleCnt="0"/>
      <dgm:spPr/>
    </dgm:pt>
    <dgm:pt modelId="{BC85E5C3-0655-4CF5-AF72-00024FCF0B53}" type="pres">
      <dgm:prSet presAssocID="{BD98B5A8-707B-403E-B562-AD94A789D259}" presName="parTx" presStyleLbl="revTx" presStyleIdx="0" presStyleCnt="5">
        <dgm:presLayoutVars>
          <dgm:chMax val="0"/>
          <dgm:chPref val="0"/>
        </dgm:presLayoutVars>
      </dgm:prSet>
      <dgm:spPr/>
    </dgm:pt>
    <dgm:pt modelId="{92135B2E-C092-420F-B5D1-23ED5F9FD407}" type="pres">
      <dgm:prSet presAssocID="{DF719D52-4F6D-471C-B00B-B47AC785B308}" presName="sibTrans" presStyleCnt="0"/>
      <dgm:spPr/>
    </dgm:pt>
    <dgm:pt modelId="{62E2F889-4636-4603-9A36-78ADA370E896}" type="pres">
      <dgm:prSet presAssocID="{7C176DC0-4263-4114-8BD0-6E254C34E7BF}" presName="compNode" presStyleCnt="0"/>
      <dgm:spPr/>
    </dgm:pt>
    <dgm:pt modelId="{CA384E86-2CA4-42CD-B3D5-2B93CBF832D8}" type="pres">
      <dgm:prSet presAssocID="{7C176DC0-4263-4114-8BD0-6E254C34E7BF}" presName="bgRect" presStyleLbl="bgShp" presStyleIdx="1" presStyleCnt="4"/>
      <dgm:spPr/>
    </dgm:pt>
    <dgm:pt modelId="{6543B281-378D-440A-87E6-E8CF89E42FE7}" type="pres">
      <dgm:prSet presAssocID="{7C176DC0-4263-4114-8BD0-6E254C34E7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0040BD0-CCC6-4829-905D-91ACABD9FD60}" type="pres">
      <dgm:prSet presAssocID="{7C176DC0-4263-4114-8BD0-6E254C34E7BF}" presName="spaceRect" presStyleCnt="0"/>
      <dgm:spPr/>
    </dgm:pt>
    <dgm:pt modelId="{D1679813-B38F-42A0-B884-F2857E24E534}" type="pres">
      <dgm:prSet presAssocID="{7C176DC0-4263-4114-8BD0-6E254C34E7BF}" presName="parTx" presStyleLbl="revTx" presStyleIdx="1" presStyleCnt="5">
        <dgm:presLayoutVars>
          <dgm:chMax val="0"/>
          <dgm:chPref val="0"/>
        </dgm:presLayoutVars>
      </dgm:prSet>
      <dgm:spPr/>
    </dgm:pt>
    <dgm:pt modelId="{7D7FBD4B-E119-794B-AC93-DBC1DD3F8B5F}" type="pres">
      <dgm:prSet presAssocID="{00A7BE60-12DC-43F9-B32C-FDAE6A4D9B3F}" presName="sibTrans" presStyleCnt="0"/>
      <dgm:spPr/>
    </dgm:pt>
    <dgm:pt modelId="{9069F248-7D2D-48F5-8696-D800EB474DEF}" type="pres">
      <dgm:prSet presAssocID="{1535AC88-6A3A-4021-92A0-E7053C91F2EE}" presName="compNode" presStyleCnt="0"/>
      <dgm:spPr/>
    </dgm:pt>
    <dgm:pt modelId="{A715D9D1-FB48-47E4-841C-0CD2F879E88A}" type="pres">
      <dgm:prSet presAssocID="{1535AC88-6A3A-4021-92A0-E7053C91F2EE}" presName="bgRect" presStyleLbl="bgShp" presStyleIdx="2" presStyleCnt="4"/>
      <dgm:spPr/>
    </dgm:pt>
    <dgm:pt modelId="{83DD46E6-FFC7-42E5-BA6B-B702D62A745C}" type="pres">
      <dgm:prSet presAssocID="{1535AC88-6A3A-4021-92A0-E7053C91F2EE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00DECAC-6401-4023-946D-91077D059229}" type="pres">
      <dgm:prSet presAssocID="{1535AC88-6A3A-4021-92A0-E7053C91F2EE}" presName="spaceRect" presStyleCnt="0"/>
      <dgm:spPr/>
    </dgm:pt>
    <dgm:pt modelId="{2F09FACD-D077-4B6D-8020-AD055E6C660E}" type="pres">
      <dgm:prSet presAssocID="{1535AC88-6A3A-4021-92A0-E7053C91F2EE}" presName="parTx" presStyleLbl="revTx" presStyleIdx="2" presStyleCnt="5">
        <dgm:presLayoutVars>
          <dgm:chMax val="0"/>
          <dgm:chPref val="0"/>
        </dgm:presLayoutVars>
      </dgm:prSet>
      <dgm:spPr/>
    </dgm:pt>
    <dgm:pt modelId="{D5545D20-931D-4A77-80E7-30D02C253BB6}" type="pres">
      <dgm:prSet presAssocID="{2AA47212-FDD6-4898-966C-9E8D19A2B08A}" presName="sibTrans" presStyleCnt="0"/>
      <dgm:spPr/>
    </dgm:pt>
    <dgm:pt modelId="{B4452FB7-C7D0-4A6E-AA54-0C7313872056}" type="pres">
      <dgm:prSet presAssocID="{4039C7D2-84CF-417D-8AEC-02EAC28BBB4D}" presName="compNode" presStyleCnt="0"/>
      <dgm:spPr/>
    </dgm:pt>
    <dgm:pt modelId="{3A0CAF9D-561B-4E79-BC57-1CD11643DDA9}" type="pres">
      <dgm:prSet presAssocID="{4039C7D2-84CF-417D-8AEC-02EAC28BBB4D}" presName="bgRect" presStyleLbl="bgShp" presStyleIdx="3" presStyleCnt="4"/>
      <dgm:spPr/>
    </dgm:pt>
    <dgm:pt modelId="{E5B6395D-DF6C-4D8E-973E-7FC832FBAF79}" type="pres">
      <dgm:prSet presAssocID="{4039C7D2-84CF-417D-8AEC-02EAC28BBB4D}" presName="iconRect" presStyleLbl="node1" presStyleIdx="3" presStyleCnt="4"/>
      <dgm:spPr/>
    </dgm:pt>
    <dgm:pt modelId="{6944DF97-06BC-4365-9D47-A172ABA76051}" type="pres">
      <dgm:prSet presAssocID="{4039C7D2-84CF-417D-8AEC-02EAC28BBB4D}" presName="spaceRect" presStyleCnt="0"/>
      <dgm:spPr/>
    </dgm:pt>
    <dgm:pt modelId="{4366CF61-1B16-42B6-AE6B-F49D96D5DEC2}" type="pres">
      <dgm:prSet presAssocID="{4039C7D2-84CF-417D-8AEC-02EAC28BBB4D}" presName="parTx" presStyleLbl="revTx" presStyleIdx="3" presStyleCnt="5">
        <dgm:presLayoutVars>
          <dgm:chMax val="0"/>
          <dgm:chPref val="0"/>
        </dgm:presLayoutVars>
      </dgm:prSet>
      <dgm:spPr/>
    </dgm:pt>
    <dgm:pt modelId="{379A9A58-8D45-4040-9868-639969E7B4C5}" type="pres">
      <dgm:prSet presAssocID="{4039C7D2-84CF-417D-8AEC-02EAC28BBB4D}" presName="desTx" presStyleLbl="revTx" presStyleIdx="4" presStyleCnt="5">
        <dgm:presLayoutVars/>
      </dgm:prSet>
      <dgm:spPr/>
    </dgm:pt>
  </dgm:ptLst>
  <dgm:cxnLst>
    <dgm:cxn modelId="{30B73701-B0BD-4F70-BAB5-E8C9949E37DE}" srcId="{D58D4981-FDAC-4E0C-9D38-2EFA884224A2}" destId="{BD98B5A8-707B-403E-B562-AD94A789D259}" srcOrd="0" destOrd="0" parTransId="{F26B6E31-A120-4454-86B9-784A80B58D46}" sibTransId="{DF719D52-4F6D-471C-B00B-B47AC785B308}"/>
    <dgm:cxn modelId="{9A64D501-4557-9F44-9E52-038DF252DC77}" srcId="{4039C7D2-84CF-417D-8AEC-02EAC28BBB4D}" destId="{52BDC4D8-84EA-254C-B3D8-AD63D7100DF6}" srcOrd="1" destOrd="0" parTransId="{AEC55DF0-F6FC-2246-8E5B-6985422EBC68}" sibTransId="{F8ACA82B-3006-794D-B00B-49AA4D614474}"/>
    <dgm:cxn modelId="{F3C53321-7197-274A-AF13-2E67741AF444}" type="presOf" srcId="{BD98B5A8-707B-403E-B562-AD94A789D259}" destId="{BC85E5C3-0655-4CF5-AF72-00024FCF0B53}" srcOrd="0" destOrd="0" presId="urn:microsoft.com/office/officeart/2018/2/layout/IconVerticalSolidList"/>
    <dgm:cxn modelId="{C91EAE4D-1881-4F4E-8A6C-81367DAF07F5}" type="presOf" srcId="{9A732541-247C-C247-AF25-702322E1D35A}" destId="{379A9A58-8D45-4040-9868-639969E7B4C5}" srcOrd="0" destOrd="0" presId="urn:microsoft.com/office/officeart/2018/2/layout/IconVerticalSolidList"/>
    <dgm:cxn modelId="{29E61952-0349-455A-BE82-D49383375DA9}" type="presOf" srcId="{4039C7D2-84CF-417D-8AEC-02EAC28BBB4D}" destId="{4366CF61-1B16-42B6-AE6B-F49D96D5DEC2}" srcOrd="0" destOrd="0" presId="urn:microsoft.com/office/officeart/2018/2/layout/IconVerticalSolidList"/>
    <dgm:cxn modelId="{29AD6E6E-C982-4682-B7D7-BABC10F447B8}" srcId="{D58D4981-FDAC-4E0C-9D38-2EFA884224A2}" destId="{4039C7D2-84CF-417D-8AEC-02EAC28BBB4D}" srcOrd="3" destOrd="0" parTransId="{636D5BF0-14A9-41E1-81EA-75CBC131E935}" sibTransId="{DDE4A034-EE4E-45D6-B3C2-4B24159DFA03}"/>
    <dgm:cxn modelId="{34FF0695-E19C-AB41-B0D9-44879F384FCE}" srcId="{4039C7D2-84CF-417D-8AEC-02EAC28BBB4D}" destId="{9A732541-247C-C247-AF25-702322E1D35A}" srcOrd="0" destOrd="0" parTransId="{E67BBAB8-52C6-DA40-910B-0E167C287A43}" sibTransId="{154EBD84-7678-204D-98AD-BD414CD4745B}"/>
    <dgm:cxn modelId="{133F30B7-6A16-084D-A95A-A0E14D9FF5F6}" type="presOf" srcId="{1535AC88-6A3A-4021-92A0-E7053C91F2EE}" destId="{2F09FACD-D077-4B6D-8020-AD055E6C660E}" srcOrd="0" destOrd="0" presId="urn:microsoft.com/office/officeart/2018/2/layout/IconVerticalSolidList"/>
    <dgm:cxn modelId="{9D6BF0BA-1F26-4197-BF69-C35AD78BAA53}" srcId="{D58D4981-FDAC-4E0C-9D38-2EFA884224A2}" destId="{1535AC88-6A3A-4021-92A0-E7053C91F2EE}" srcOrd="2" destOrd="0" parTransId="{F6D05F1E-2E25-410D-BC2B-4371AA2933AE}" sibTransId="{2AA47212-FDD6-4898-966C-9E8D19A2B08A}"/>
    <dgm:cxn modelId="{C1F39FC2-64D8-4027-B706-542C4B63D3C8}" srcId="{D58D4981-FDAC-4E0C-9D38-2EFA884224A2}" destId="{7C176DC0-4263-4114-8BD0-6E254C34E7BF}" srcOrd="1" destOrd="0" parTransId="{56DDE983-F909-4C76-AF59-10C274A078CE}" sibTransId="{00A7BE60-12DC-43F9-B32C-FDAE6A4D9B3F}"/>
    <dgm:cxn modelId="{A10084C9-D614-41CE-8C25-448DD061B3C0}" type="presOf" srcId="{52BDC4D8-84EA-254C-B3D8-AD63D7100DF6}" destId="{379A9A58-8D45-4040-9868-639969E7B4C5}" srcOrd="0" destOrd="1" presId="urn:microsoft.com/office/officeart/2018/2/layout/IconVerticalSolidList"/>
    <dgm:cxn modelId="{049BDADF-3F2E-4FAD-8B33-10AD58E6334F}" type="presOf" srcId="{D58D4981-FDAC-4E0C-9D38-2EFA884224A2}" destId="{95FDC32F-80F4-4A29-927C-BED704D7A970}" srcOrd="0" destOrd="0" presId="urn:microsoft.com/office/officeart/2018/2/layout/IconVerticalSolidList"/>
    <dgm:cxn modelId="{72B644FF-634D-874D-9A7F-9DEE94CDFE77}" type="presOf" srcId="{7C176DC0-4263-4114-8BD0-6E254C34E7BF}" destId="{D1679813-B38F-42A0-B884-F2857E24E534}" srcOrd="0" destOrd="0" presId="urn:microsoft.com/office/officeart/2018/2/layout/IconVerticalSolidList"/>
    <dgm:cxn modelId="{9C22146B-F19E-AF47-A336-5CE674564582}" type="presParOf" srcId="{95FDC32F-80F4-4A29-927C-BED704D7A970}" destId="{04C18A47-CC9C-47CB-9787-41F1224C0175}" srcOrd="0" destOrd="0" presId="urn:microsoft.com/office/officeart/2018/2/layout/IconVerticalSolidList"/>
    <dgm:cxn modelId="{4569A1E2-EC95-3E4E-B23B-05B47A1B059E}" type="presParOf" srcId="{04C18A47-CC9C-47CB-9787-41F1224C0175}" destId="{94EF730D-68F1-4C27-BF1B-4058C9FF77E2}" srcOrd="0" destOrd="0" presId="urn:microsoft.com/office/officeart/2018/2/layout/IconVerticalSolidList"/>
    <dgm:cxn modelId="{AE73050C-D8B6-3F41-A2B5-4FC2EAD0CA3E}" type="presParOf" srcId="{04C18A47-CC9C-47CB-9787-41F1224C0175}" destId="{09CAE4E3-371F-4AB6-8AF0-075B8C5F784E}" srcOrd="1" destOrd="0" presId="urn:microsoft.com/office/officeart/2018/2/layout/IconVerticalSolidList"/>
    <dgm:cxn modelId="{1F8FF4DA-7DDC-6346-80F6-9A08A9CCB038}" type="presParOf" srcId="{04C18A47-CC9C-47CB-9787-41F1224C0175}" destId="{81A5062E-9508-44F8-8F70-F09CE45AD7CC}" srcOrd="2" destOrd="0" presId="urn:microsoft.com/office/officeart/2018/2/layout/IconVerticalSolidList"/>
    <dgm:cxn modelId="{CB710DA6-C09D-BD42-AC3B-F9423CBD6F0D}" type="presParOf" srcId="{04C18A47-CC9C-47CB-9787-41F1224C0175}" destId="{BC85E5C3-0655-4CF5-AF72-00024FCF0B53}" srcOrd="3" destOrd="0" presId="urn:microsoft.com/office/officeart/2018/2/layout/IconVerticalSolidList"/>
    <dgm:cxn modelId="{E39298AA-9908-3743-BD0C-4F3F7386C23C}" type="presParOf" srcId="{95FDC32F-80F4-4A29-927C-BED704D7A970}" destId="{92135B2E-C092-420F-B5D1-23ED5F9FD407}" srcOrd="1" destOrd="0" presId="urn:microsoft.com/office/officeart/2018/2/layout/IconVerticalSolidList"/>
    <dgm:cxn modelId="{C8597D2A-2D54-784F-86C3-3D6A44253EA5}" type="presParOf" srcId="{95FDC32F-80F4-4A29-927C-BED704D7A970}" destId="{62E2F889-4636-4603-9A36-78ADA370E896}" srcOrd="2" destOrd="0" presId="urn:microsoft.com/office/officeart/2018/2/layout/IconVerticalSolidList"/>
    <dgm:cxn modelId="{9688967B-1B3F-6148-80B8-06584D29653E}" type="presParOf" srcId="{62E2F889-4636-4603-9A36-78ADA370E896}" destId="{CA384E86-2CA4-42CD-B3D5-2B93CBF832D8}" srcOrd="0" destOrd="0" presId="urn:microsoft.com/office/officeart/2018/2/layout/IconVerticalSolidList"/>
    <dgm:cxn modelId="{E7342EE2-6AD1-F748-9900-D29589DB7D5C}" type="presParOf" srcId="{62E2F889-4636-4603-9A36-78ADA370E896}" destId="{6543B281-378D-440A-87E6-E8CF89E42FE7}" srcOrd="1" destOrd="0" presId="urn:microsoft.com/office/officeart/2018/2/layout/IconVerticalSolidList"/>
    <dgm:cxn modelId="{85E3B504-77D9-CD49-BA05-1682C45BE8B4}" type="presParOf" srcId="{62E2F889-4636-4603-9A36-78ADA370E896}" destId="{40040BD0-CCC6-4829-905D-91ACABD9FD60}" srcOrd="2" destOrd="0" presId="urn:microsoft.com/office/officeart/2018/2/layout/IconVerticalSolidList"/>
    <dgm:cxn modelId="{3AED4E1A-1173-3447-A5F9-7F4331CCA9E4}" type="presParOf" srcId="{62E2F889-4636-4603-9A36-78ADA370E896}" destId="{D1679813-B38F-42A0-B884-F2857E24E534}" srcOrd="3" destOrd="0" presId="urn:microsoft.com/office/officeart/2018/2/layout/IconVerticalSolidList"/>
    <dgm:cxn modelId="{8AAD10E4-6007-B94D-80BB-C41C65FB16F9}" type="presParOf" srcId="{95FDC32F-80F4-4A29-927C-BED704D7A970}" destId="{7D7FBD4B-E119-794B-AC93-DBC1DD3F8B5F}" srcOrd="3" destOrd="0" presId="urn:microsoft.com/office/officeart/2018/2/layout/IconVerticalSolidList"/>
    <dgm:cxn modelId="{88B71EE8-D8BA-2549-8459-B7F556E5A1C4}" type="presParOf" srcId="{95FDC32F-80F4-4A29-927C-BED704D7A970}" destId="{9069F248-7D2D-48F5-8696-D800EB474DEF}" srcOrd="4" destOrd="0" presId="urn:microsoft.com/office/officeart/2018/2/layout/IconVerticalSolidList"/>
    <dgm:cxn modelId="{0DF0EA61-EE17-8647-A67B-DD9A8EF25B10}" type="presParOf" srcId="{9069F248-7D2D-48F5-8696-D800EB474DEF}" destId="{A715D9D1-FB48-47E4-841C-0CD2F879E88A}" srcOrd="0" destOrd="0" presId="urn:microsoft.com/office/officeart/2018/2/layout/IconVerticalSolidList"/>
    <dgm:cxn modelId="{3565DE52-E6BE-6745-B556-D81F864A23D5}" type="presParOf" srcId="{9069F248-7D2D-48F5-8696-D800EB474DEF}" destId="{83DD46E6-FFC7-42E5-BA6B-B702D62A745C}" srcOrd="1" destOrd="0" presId="urn:microsoft.com/office/officeart/2018/2/layout/IconVerticalSolidList"/>
    <dgm:cxn modelId="{A6272F0E-AE22-6B4B-83B8-BE7517D66523}" type="presParOf" srcId="{9069F248-7D2D-48F5-8696-D800EB474DEF}" destId="{E00DECAC-6401-4023-946D-91077D059229}" srcOrd="2" destOrd="0" presId="urn:microsoft.com/office/officeart/2018/2/layout/IconVerticalSolidList"/>
    <dgm:cxn modelId="{918E668C-DC02-B843-845D-6E6D4A195449}" type="presParOf" srcId="{9069F248-7D2D-48F5-8696-D800EB474DEF}" destId="{2F09FACD-D077-4B6D-8020-AD055E6C660E}" srcOrd="3" destOrd="0" presId="urn:microsoft.com/office/officeart/2018/2/layout/IconVerticalSolidList"/>
    <dgm:cxn modelId="{84865C16-954C-4D97-A98D-D86490FED1CF}" type="presParOf" srcId="{95FDC32F-80F4-4A29-927C-BED704D7A970}" destId="{D5545D20-931D-4A77-80E7-30D02C253BB6}" srcOrd="5" destOrd="0" presId="urn:microsoft.com/office/officeart/2018/2/layout/IconVerticalSolidList"/>
    <dgm:cxn modelId="{363604C8-D71E-4494-AF77-6ACB4A65DF55}" type="presParOf" srcId="{95FDC32F-80F4-4A29-927C-BED704D7A970}" destId="{B4452FB7-C7D0-4A6E-AA54-0C7313872056}" srcOrd="6" destOrd="0" presId="urn:microsoft.com/office/officeart/2018/2/layout/IconVerticalSolidList"/>
    <dgm:cxn modelId="{5124BF3E-15D9-422F-AEE9-614E1FBCBE94}" type="presParOf" srcId="{B4452FB7-C7D0-4A6E-AA54-0C7313872056}" destId="{3A0CAF9D-561B-4E79-BC57-1CD11643DDA9}" srcOrd="0" destOrd="0" presId="urn:microsoft.com/office/officeart/2018/2/layout/IconVerticalSolidList"/>
    <dgm:cxn modelId="{ECEF4028-1B1C-422B-8D41-47314C691929}" type="presParOf" srcId="{B4452FB7-C7D0-4A6E-AA54-0C7313872056}" destId="{E5B6395D-DF6C-4D8E-973E-7FC832FBAF79}" srcOrd="1" destOrd="0" presId="urn:microsoft.com/office/officeart/2018/2/layout/IconVerticalSolidList"/>
    <dgm:cxn modelId="{974F1D2D-D6E5-4F34-9E2E-FB73C7588A0F}" type="presParOf" srcId="{B4452FB7-C7D0-4A6E-AA54-0C7313872056}" destId="{6944DF97-06BC-4365-9D47-A172ABA76051}" srcOrd="2" destOrd="0" presId="urn:microsoft.com/office/officeart/2018/2/layout/IconVerticalSolidList"/>
    <dgm:cxn modelId="{5C8AC995-166B-4D52-AE76-65B22F5666E0}" type="presParOf" srcId="{B4452FB7-C7D0-4A6E-AA54-0C7313872056}" destId="{4366CF61-1B16-42B6-AE6B-F49D96D5DEC2}" srcOrd="3" destOrd="0" presId="urn:microsoft.com/office/officeart/2018/2/layout/IconVerticalSolidList"/>
    <dgm:cxn modelId="{8E1E95B1-26CF-4EE6-B894-59A5283C7A70}" type="presParOf" srcId="{B4452FB7-C7D0-4A6E-AA54-0C7313872056}" destId="{379A9A58-8D45-4040-9868-639969E7B4C5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F730D-68F1-4C27-BF1B-4058C9FF77E2}">
      <dsp:nvSpPr>
        <dsp:cNvPr id="0" name=""/>
        <dsp:cNvSpPr/>
      </dsp:nvSpPr>
      <dsp:spPr>
        <a:xfrm>
          <a:off x="0" y="5314"/>
          <a:ext cx="6513603" cy="12367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AE4E3-371F-4AB6-8AF0-075B8C5F784E}">
      <dsp:nvSpPr>
        <dsp:cNvPr id="0" name=""/>
        <dsp:cNvSpPr/>
      </dsp:nvSpPr>
      <dsp:spPr>
        <a:xfrm>
          <a:off x="374131" y="283593"/>
          <a:ext cx="680239" cy="680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5E5C3-0655-4CF5-AF72-00024FCF0B53}">
      <dsp:nvSpPr>
        <dsp:cNvPr id="0" name=""/>
        <dsp:cNvSpPr/>
      </dsp:nvSpPr>
      <dsp:spPr>
        <a:xfrm>
          <a:off x="1428503" y="5314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Amazon Cloud Front End</a:t>
          </a:r>
        </a:p>
      </dsp:txBody>
      <dsp:txXfrm>
        <a:off x="1428503" y="5314"/>
        <a:ext cx="5083704" cy="1236799"/>
      </dsp:txXfrm>
    </dsp:sp>
    <dsp:sp modelId="{CA384E86-2CA4-42CD-B3D5-2B93CBF832D8}">
      <dsp:nvSpPr>
        <dsp:cNvPr id="0" name=""/>
        <dsp:cNvSpPr/>
      </dsp:nvSpPr>
      <dsp:spPr>
        <a:xfrm>
          <a:off x="0" y="1551313"/>
          <a:ext cx="6513603" cy="12367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3B281-378D-440A-87E6-E8CF89E42FE7}">
      <dsp:nvSpPr>
        <dsp:cNvPr id="0" name=""/>
        <dsp:cNvSpPr/>
      </dsp:nvSpPr>
      <dsp:spPr>
        <a:xfrm>
          <a:off x="374131" y="1829593"/>
          <a:ext cx="680239" cy="680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79813-B38F-42A0-B884-F2857E24E534}">
      <dsp:nvSpPr>
        <dsp:cNvPr id="0" name=""/>
        <dsp:cNvSpPr/>
      </dsp:nvSpPr>
      <dsp:spPr>
        <a:xfrm>
          <a:off x="1428503" y="1551313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AWS EC2 instances for Microservices  </a:t>
          </a:r>
        </a:p>
      </dsp:txBody>
      <dsp:txXfrm>
        <a:off x="1428503" y="1551313"/>
        <a:ext cx="5083704" cy="1236799"/>
      </dsp:txXfrm>
    </dsp:sp>
    <dsp:sp modelId="{A715D9D1-FB48-47E4-841C-0CD2F879E88A}">
      <dsp:nvSpPr>
        <dsp:cNvPr id="0" name=""/>
        <dsp:cNvSpPr/>
      </dsp:nvSpPr>
      <dsp:spPr>
        <a:xfrm>
          <a:off x="0" y="3097312"/>
          <a:ext cx="6513603" cy="12367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D46E6-FFC7-42E5-BA6B-B702D62A745C}">
      <dsp:nvSpPr>
        <dsp:cNvPr id="0" name=""/>
        <dsp:cNvSpPr/>
      </dsp:nvSpPr>
      <dsp:spPr>
        <a:xfrm>
          <a:off x="374131" y="3375592"/>
          <a:ext cx="680239" cy="68023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9FACD-D077-4B6D-8020-AD055E6C660E}">
      <dsp:nvSpPr>
        <dsp:cNvPr id="0" name=""/>
        <dsp:cNvSpPr/>
      </dsp:nvSpPr>
      <dsp:spPr>
        <a:xfrm>
          <a:off x="1428503" y="3097312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MongoDB - </a:t>
          </a:r>
          <a:r>
            <a:rPr lang="en-US" sz="2200" kern="1200" dirty="0" err="1"/>
            <a:t>Sharding</a:t>
          </a:r>
          <a:endParaRPr lang="en-US" sz="2200" kern="1200" dirty="0"/>
        </a:p>
      </dsp:txBody>
      <dsp:txXfrm>
        <a:off x="1428503" y="3097312"/>
        <a:ext cx="5083704" cy="1236799"/>
      </dsp:txXfrm>
    </dsp:sp>
    <dsp:sp modelId="{3A0CAF9D-561B-4E79-BC57-1CD11643DDA9}">
      <dsp:nvSpPr>
        <dsp:cNvPr id="0" name=""/>
        <dsp:cNvSpPr/>
      </dsp:nvSpPr>
      <dsp:spPr>
        <a:xfrm>
          <a:off x="0" y="4643312"/>
          <a:ext cx="6513603" cy="12367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6395D-DF6C-4D8E-973E-7FC832FBAF79}">
      <dsp:nvSpPr>
        <dsp:cNvPr id="0" name=""/>
        <dsp:cNvSpPr/>
      </dsp:nvSpPr>
      <dsp:spPr>
        <a:xfrm>
          <a:off x="374131" y="4921592"/>
          <a:ext cx="680239" cy="68023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6CF61-1B16-42B6-AE6B-F49D96D5DEC2}">
      <dsp:nvSpPr>
        <dsp:cNvPr id="0" name=""/>
        <dsp:cNvSpPr/>
      </dsp:nvSpPr>
      <dsp:spPr>
        <a:xfrm>
          <a:off x="1428503" y="4643312"/>
          <a:ext cx="2931121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Wow Factors</a:t>
          </a:r>
        </a:p>
      </dsp:txBody>
      <dsp:txXfrm>
        <a:off x="1428503" y="4643312"/>
        <a:ext cx="2931121" cy="1236799"/>
      </dsp:txXfrm>
    </dsp:sp>
    <dsp:sp modelId="{379A9A58-8D45-4040-9868-639969E7B4C5}">
      <dsp:nvSpPr>
        <dsp:cNvPr id="0" name=""/>
        <dsp:cNvSpPr/>
      </dsp:nvSpPr>
      <dsp:spPr>
        <a:xfrm>
          <a:off x="4359625" y="4643312"/>
          <a:ext cx="2152582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Auto-Scaling Docker hosts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 Load Balancers</a:t>
          </a:r>
        </a:p>
      </dsp:txBody>
      <dsp:txXfrm>
        <a:off x="4359625" y="4643312"/>
        <a:ext cx="2152582" cy="1236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9793-008C-7149-A6E4-CEF61168E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E6603-9754-3841-8F3E-608110B7C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49AA-1DEC-9542-8B2C-1C6BF7AA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383C6-F6C0-B845-97D4-9F227F1E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42944-8027-CE46-9483-C476B91C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2D99-9549-7A48-8057-6934E612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3DE18-E423-2C4C-BA5B-B3816D7C3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78D70-2AC0-954B-AA1B-9E0CFF80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4E938-9DCB-9843-AE34-4C17DB6F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7119-46A6-7640-9EEA-D02C6461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B01D9-8C83-1E43-9C2B-8B8B4B20C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6CAAE-A069-AD4C-BD9C-B3949C3FC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8234-5899-9549-BA87-DAA52C80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A1F19-AD24-BC40-B782-F35E9D17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DFEAC-0CE3-8A4B-A1FE-22B2724A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D6C9-8444-5F43-A8D5-28484DCF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2AD4-395A-AD40-918C-B198FE875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2C2C-0A02-9741-A065-627C5144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B5A9-3859-E84C-945E-134B3D0C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EC3FF-94CC-DE4C-AAE4-AB54F198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6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3187-9C20-8E4C-91AA-7F9268B2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D7F5F-95BC-CA47-9DD7-AF3DD787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A610-C7D6-2048-BB0A-56C0C425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1CEE-7515-EB4E-8C6E-72CED43C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80D9A-A2B6-5D4F-A7A9-8A9DD0DA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7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B204-A16E-C54D-A8DB-F59C53FF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D4B1-389F-D94E-A20F-15EFCFD56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BAD6B-223D-7B4E-8EB0-5B63FC920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6B072-4792-894F-85A3-94457CEF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B671F-25ED-874A-A744-2619CBEA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3B033-215F-EF4E-87C7-6A282520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B994-2DA5-6941-A5A9-3B55E789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FE456-50E6-D94C-B3CD-141E46AA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4201B-DA39-AC4A-A569-B3F87CA36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5DF12-750F-4345-B7C6-59DE223CA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FC466-1B04-454D-95AC-C6F8E104F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E74FE-3CAB-084C-8D38-239E9FC7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33522-9FF7-0644-B1E1-8884B0C4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42E0C-7A34-6147-B93D-AD312013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25A9-30AF-6241-8E3A-00CD70A2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57DE2-26F8-B349-B3D7-329A5587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8DD8-EED9-3047-93B4-67D618CE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E3350-5660-CC45-907F-552622D0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7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C5699-0252-0146-A0B1-53D5744F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C60CD-EC49-8049-941A-8B2A5BB1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7C9D8-85DC-764C-B09B-99F0D7D3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534-DDDB-9045-A0C4-31B7EA61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4E72-32F3-014C-B483-60E8FE28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F238E-7ABC-654E-85D4-23AE8C159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9A28B-0ADA-0F4B-AF11-0D9CB992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00051-78C4-1F4E-834C-CDE5D427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53BE3-33D6-434A-9A87-82235724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FD2-DE3B-0545-BAA9-6581C0D9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4F46-8697-A04E-A659-9367B83D7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6155F-E141-3D46-845F-22BAF0B45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344BD-08B6-4248-A56C-DDCD6EC30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C17E7-0F18-0845-8641-AE7FAB5D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F2056-7016-ED4B-99A2-899FB70F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6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E28D8-655D-7748-ACD5-7526C510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61134-FEBB-234E-8C84-D515F2F64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954-8E65-DC4A-8B82-C36074A56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85BE0-DF9F-1143-9772-8E9C0BE28A4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9F0A2-29C1-874C-8504-53F2C841F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06E7F-7F69-5141-87DF-123290CD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BEA8D-F626-8A4A-8673-C7289ACCE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8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od-pizza-restaurant-eating-970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9DAE8-3159-C94C-BEF6-4A8D47CD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A3A41-CEA3-8840-88C7-F2573D86F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Pizza My Heart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31DCD-58C2-4248-86DA-0536DA781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700" b="1" dirty="0">
                <a:solidFill>
                  <a:schemeClr val="bg1"/>
                </a:solidFill>
              </a:rPr>
              <a:t>Team – The Go Getters</a:t>
            </a:r>
          </a:p>
          <a:p>
            <a:r>
              <a:rPr lang="en-US" sz="1700" b="1" dirty="0">
                <a:solidFill>
                  <a:schemeClr val="bg1"/>
                </a:solidFill>
              </a:rPr>
              <a:t>CMPE281</a:t>
            </a:r>
          </a:p>
        </p:txBody>
      </p:sp>
    </p:spTree>
    <p:extLst>
      <p:ext uri="{BB962C8B-B14F-4D97-AF65-F5344CB8AC3E}">
        <p14:creationId xmlns:p14="http://schemas.microsoft.com/office/powerpoint/2010/main" val="16440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0962-7E90-FA4B-953B-107EC285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Team Members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07833A5-EA8C-D64F-870E-4D6B20ED5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Anjana Menon</a:t>
            </a:r>
          </a:p>
          <a:p>
            <a:r>
              <a:rPr lang="en-US" sz="2200" dirty="0"/>
              <a:t>Naman Agrawal</a:t>
            </a:r>
          </a:p>
          <a:p>
            <a:r>
              <a:rPr lang="en-US" sz="2200" dirty="0"/>
              <a:t>Pavani </a:t>
            </a:r>
            <a:r>
              <a:rPr lang="en-US" sz="2200" dirty="0" err="1"/>
              <a:t>Somarouthu</a:t>
            </a:r>
            <a:endParaRPr lang="en-US" sz="2200" dirty="0"/>
          </a:p>
          <a:p>
            <a:r>
              <a:rPr lang="en-US" sz="2200" dirty="0" err="1"/>
              <a:t>Kowshhal</a:t>
            </a:r>
            <a:r>
              <a:rPr lang="en-US" sz="2200" dirty="0"/>
              <a:t> </a:t>
            </a:r>
            <a:r>
              <a:rPr lang="en-US" sz="2200" dirty="0" err="1"/>
              <a:t>Uppu</a:t>
            </a:r>
            <a:endParaRPr lang="en-US" sz="2200" dirty="0"/>
          </a:p>
          <a:p>
            <a:r>
              <a:rPr lang="en-US" sz="2200" dirty="0"/>
              <a:t>Shivangi Jain</a:t>
            </a:r>
          </a:p>
        </p:txBody>
      </p:sp>
    </p:spTree>
    <p:extLst>
      <p:ext uri="{BB962C8B-B14F-4D97-AF65-F5344CB8AC3E}">
        <p14:creationId xmlns:p14="http://schemas.microsoft.com/office/powerpoint/2010/main" val="89184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5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8C423-E2B9-B144-9874-9A9AC1FB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D00568C-7673-5641-8966-828FF1E8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76" y="0"/>
            <a:ext cx="7624681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0E9B5E-B5AB-A84B-A063-536A420F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3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02D-4984-C340-9561-528C0A375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dirty="0"/>
              <a:t>AKF Cube Scaling </a:t>
            </a:r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E1E1-BDD1-6A4D-B53D-314E5704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X AXIS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Replication through multiple nodes.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 Single Point of Failure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 AXIS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Split by function, service or resource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Z AXIS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Data Split (Sharding)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B01D5-A821-3841-9DFA-92A363DE8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0"/>
          <a:stretch/>
        </p:blipFill>
        <p:spPr>
          <a:xfrm>
            <a:off x="6183088" y="2405772"/>
            <a:ext cx="5170711" cy="353870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217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346F4-12A8-E345-AA99-C9701385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C05A1F70-BCFC-47DE-A5C0-6261CBC20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4227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5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155E-5B05-4049-A036-3D4F3BE9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3" name="Graphic 12" descr="Presentation with Media">
            <a:extLst>
              <a:ext uri="{FF2B5EF4-FFF2-40B4-BE49-F238E27FC236}">
                <a16:creationId xmlns:a16="http://schemas.microsoft.com/office/drawing/2014/main" id="{6335D127-3F3E-408D-A038-F1C0F2B1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7477955-3AC6-4E1F-A0F0-3B09F5AEF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Pizza My Heart</vt:lpstr>
      <vt:lpstr>Team Members</vt:lpstr>
      <vt:lpstr>Architecture Diagram</vt:lpstr>
      <vt:lpstr>AKF Cube Scaling </vt:lpstr>
      <vt:lpstr>Features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My Heart</dc:title>
  <dc:creator>Naman Agrawal</dc:creator>
  <cp:lastModifiedBy>Pavani Somarouthu</cp:lastModifiedBy>
  <cp:revision>4</cp:revision>
  <dcterms:created xsi:type="dcterms:W3CDTF">2019-11-23T12:32:43Z</dcterms:created>
  <dcterms:modified xsi:type="dcterms:W3CDTF">2019-11-23T17:06:43Z</dcterms:modified>
</cp:coreProperties>
</file>